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147477808" r:id="rId5"/>
    <p:sldId id="2147477754" r:id="rId6"/>
    <p:sldId id="2147477806" r:id="rId7"/>
    <p:sldId id="2147477755" r:id="rId8"/>
    <p:sldId id="2147477807" r:id="rId9"/>
    <p:sldId id="2147477753" r:id="rId10"/>
    <p:sldId id="2147477783" r:id="rId11"/>
    <p:sldId id="2147477801" r:id="rId12"/>
    <p:sldId id="2147477802" r:id="rId13"/>
    <p:sldId id="2147477803" r:id="rId14"/>
    <p:sldId id="2147477805" r:id="rId15"/>
    <p:sldId id="2147477804" r:id="rId16"/>
    <p:sldId id="2147477809" r:id="rId17"/>
    <p:sldId id="2147477810" r:id="rId18"/>
    <p:sldId id="2147477811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7874-6D18-9478-5C37-9A64C6DB9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BE359-5773-0E24-A24C-510EE252F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0EB0E-BE18-C03E-7968-CA208B3F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464B1-4FAC-7FB5-09F8-5CD77F35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0F4D1-EC37-54DC-C377-ED93621E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94409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06CF-B700-907D-E6E4-02758277F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3E83C-AAD8-37A9-9294-1E9CD4A04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C1961-01EB-4A94-29EE-78F0DE0E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8383E-669C-9D58-A45F-F67DB70B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BB14D-369B-620E-9667-E24527A5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10985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08B04-E985-AB67-F467-96A636AF4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B748A-E809-1FE2-94FB-32733F6B5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B0030-13DA-0BE6-666C-559366B5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9B45-53D9-8796-2893-DF70BDCF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0B786-DB75-5C00-736F-D626BE4D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01214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6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26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00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84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82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57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0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0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1738-F2E4-FF69-FCCD-BDB9F9F13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C757D-36A5-A6B2-86EC-DCCF91460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27B89-0055-745E-B7BC-66B6A56C9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CBDC0-3CF6-7E50-61CD-CC55B406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C0F24-6127-57A0-1AFA-7A5E1E54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38937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60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95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38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65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29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3937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1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309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1665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2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FA68-BCF8-8BF1-BCE7-954B48C4C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C4F9B-9E39-4BCF-C494-BB39520AB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E9975-38FF-AB05-5FF7-21D817B6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3C305-62EB-2E85-C08C-AED27915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F67CB-B8E7-7490-0AC2-93E50D94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1093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575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8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34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3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D68E-C369-CBAD-534F-2EACA94A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7D882-9739-EF5C-3462-15C8E52E0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F3B73-7F04-8783-6089-D1A54217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A9C46-4DFB-6DED-B928-3F0710DC4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7637F-694B-D257-4B7E-71A14C00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1685B-B66C-43FF-9CDB-55845F8A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2664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11583-A856-C797-48BD-C2C4D6A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91922-245D-734D-17BF-1CA42ED03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52B1B-5F20-EE75-3DF6-CB41DE0CA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C74ACD-F2AA-D4E1-C5F7-CF834001A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82518-C81F-C7B0-DDC0-C86BE55AA3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E05D5-BD7E-3929-CDB3-DF3346B69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276B9E-3E7A-0516-0DEB-6BFD10F7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E55EE-5EF3-7BF9-8E22-651169F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3274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728A-C47A-7127-1EE3-F3F26DA4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014A2-1830-0739-530A-5F3DB005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AAA28-75E4-D196-38B0-6BBAF962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C2AD2-2B92-91A8-A50E-14E126DF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2475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8DD97-49D0-ED1F-80F9-8FE3D9F5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C084D-3C97-3411-303C-500C0646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56F28-FEE3-7B05-DE5E-C6412D8F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9710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E259-2028-1418-03E3-97604816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50618-5C55-3006-3FF8-190DBD513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BF872-1B1E-7381-D64A-83432C97F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5065A-8C28-756C-DD59-CF6687DF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FF35F-8A37-D722-B7C3-AA4F67349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1E052-00ED-E878-2D00-67EB3AF6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7005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9D89-057A-78E7-C14F-D0C8679A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EC48AF-C1E8-B4A7-6D5E-95B860CB4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E15AC-B9D1-59BA-6108-EFA546531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854CF-F84E-A7E9-2774-B2D883957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6608C-CF0C-3AAD-7491-24123637B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EB755-0559-5C6C-97CC-2FA98147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356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7EA2F-CAB0-253F-0E45-43F2FC6B2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4C624-0B9F-92F4-6A70-AF81FF623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9BE47-42F4-59F8-A1B5-D12457FE6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A5F84-9164-451C-8433-B09AD3D659B9}" type="datetimeFigureOut">
              <a:rPr lang="en-DK" smtClean="0"/>
              <a:t>26/02/2023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80FA4-7E1B-A974-25C7-716D578E5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66978-B80D-03AF-267B-F54F70BC7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A5050-B990-49AB-81EE-6D611EDA48A2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667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57FB1-50DB-4972-88A9-D0B28F86469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50CAF-E16C-445F-A73A-BA0595AFA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3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68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4126-0EAD-F939-564B-826EBB2EF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Power BI app on Business Central environment telemetry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18EC8-BD40-C813-5637-FACC2F885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2023 release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0757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5C15-23B3-847E-329A-732B3DBB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3" y="291090"/>
            <a:ext cx="12005734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Link goes to Change Log page filtered to the specified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Table.Field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2125C80-C963-7030-0035-712C6BCE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09" y="1292301"/>
            <a:ext cx="9593381" cy="5492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2630A6-FB38-7DC9-4B81-75383FEF6EBA}"/>
              </a:ext>
            </a:extLst>
          </p:cNvPr>
          <p:cNvSpPr/>
          <p:nvPr/>
        </p:nvSpPr>
        <p:spPr>
          <a:xfrm>
            <a:off x="3094567" y="2154768"/>
            <a:ext cx="694266" cy="914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C2E2A-A57A-1423-1F2F-104E1ECC27CD}"/>
              </a:ext>
            </a:extLst>
          </p:cNvPr>
          <p:cNvSpPr/>
          <p:nvPr/>
        </p:nvSpPr>
        <p:spPr>
          <a:xfrm>
            <a:off x="7535333" y="2150535"/>
            <a:ext cx="694266" cy="914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6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DE33-23BA-0FF1-1A8C-701924AF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55033"/>
            <a:ext cx="11277598" cy="116874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Field Changes: Admin can now analyze data changes by company or table/field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68F21-3234-AB28-8D62-E57666795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272" y="1287407"/>
            <a:ext cx="10294020" cy="5534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988718-227F-1B3B-3038-DED6D2D3E501}"/>
              </a:ext>
            </a:extLst>
          </p:cNvPr>
          <p:cNvSpPr/>
          <p:nvPr/>
        </p:nvSpPr>
        <p:spPr>
          <a:xfrm>
            <a:off x="338666" y="3134783"/>
            <a:ext cx="3035301" cy="2233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A86AC-F1E9-5F1E-B34B-A75F8BD8D0A5}"/>
              </a:ext>
            </a:extLst>
          </p:cNvPr>
          <p:cNvSpPr/>
          <p:nvPr/>
        </p:nvSpPr>
        <p:spPr>
          <a:xfrm>
            <a:off x="3534833" y="3134783"/>
            <a:ext cx="2827867" cy="2233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721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DE33-23BA-0FF1-1A8C-701924AF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55033"/>
            <a:ext cx="11277598" cy="18669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Field Changes: Admin can now analyze (suspect?) data changes user, time of day, and weekday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68F21-3234-AB28-8D62-E57666795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7599" y="1373363"/>
            <a:ext cx="6550713" cy="54483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988718-227F-1B3B-3038-DED6D2D3E501}"/>
              </a:ext>
            </a:extLst>
          </p:cNvPr>
          <p:cNvSpPr/>
          <p:nvPr/>
        </p:nvSpPr>
        <p:spPr>
          <a:xfrm>
            <a:off x="7260166" y="5558366"/>
            <a:ext cx="622301" cy="999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A86AC-F1E9-5F1E-B34B-A75F8BD8D0A5}"/>
              </a:ext>
            </a:extLst>
          </p:cNvPr>
          <p:cNvSpPr/>
          <p:nvPr/>
        </p:nvSpPr>
        <p:spPr>
          <a:xfrm>
            <a:off x="6976535" y="3843867"/>
            <a:ext cx="821266" cy="1058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646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DE33-23BA-0FF1-1A8C-701924AF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55033"/>
            <a:ext cx="11277598" cy="116874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Field Changes: Admin can now see details of Who Changed What When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68F21-3234-AB28-8D62-E57666795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412" y="1287407"/>
            <a:ext cx="9707739" cy="5534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988718-227F-1B3B-3038-DED6D2D3E501}"/>
              </a:ext>
            </a:extLst>
          </p:cNvPr>
          <p:cNvSpPr/>
          <p:nvPr/>
        </p:nvSpPr>
        <p:spPr>
          <a:xfrm>
            <a:off x="800100" y="1223778"/>
            <a:ext cx="7014633" cy="20104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A86AC-F1E9-5F1E-B34B-A75F8BD8D0A5}"/>
              </a:ext>
            </a:extLst>
          </p:cNvPr>
          <p:cNvSpPr/>
          <p:nvPr/>
        </p:nvSpPr>
        <p:spPr>
          <a:xfrm>
            <a:off x="757412" y="4569883"/>
            <a:ext cx="9749721" cy="2233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88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22F7-860E-74CC-C104-E11E67EE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release available now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AF32F-BFDF-B593-742F-DD22454BE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Install from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6000" dirty="0"/>
              <a:t>aka.ms/</a:t>
            </a:r>
            <a:r>
              <a:rPr lang="en-US" sz="6000" dirty="0" err="1"/>
              <a:t>bctelemetryreportbeta</a:t>
            </a:r>
            <a:endParaRPr lang="en-DK" sz="6000" dirty="0"/>
          </a:p>
        </p:txBody>
      </p:sp>
    </p:spTree>
    <p:extLst>
      <p:ext uri="{BB962C8B-B14F-4D97-AF65-F5344CB8AC3E}">
        <p14:creationId xmlns:p14="http://schemas.microsoft.com/office/powerpoint/2010/main" val="63852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22F7-860E-74CC-C104-E11E67EE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release available now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AF32F-BFDF-B593-742F-DD22454BE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Install from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6000" dirty="0"/>
              <a:t>aka.ms/</a:t>
            </a:r>
            <a:r>
              <a:rPr lang="en-US" sz="6000" dirty="0" err="1"/>
              <a:t>bctelemetryreportbeta</a:t>
            </a:r>
            <a:endParaRPr lang="en-US" sz="6000" dirty="0"/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dirty="0"/>
              <a:t>(you know you want it)</a:t>
            </a:r>
          </a:p>
        </p:txBody>
      </p:sp>
    </p:spTree>
    <p:extLst>
      <p:ext uri="{BB962C8B-B14F-4D97-AF65-F5344CB8AC3E}">
        <p14:creationId xmlns:p14="http://schemas.microsoft.com/office/powerpoint/2010/main" val="884406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22F7-860E-74CC-C104-E11E67EE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release available now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AF32F-BFDF-B593-742F-DD22454BE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Install from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6000" dirty="0"/>
              <a:t>aka.ms/</a:t>
            </a:r>
            <a:r>
              <a:rPr lang="en-US" sz="6000" dirty="0" err="1"/>
              <a:t>bctelemetryreportbeta</a:t>
            </a:r>
            <a:endParaRPr lang="en-US" sz="6000" dirty="0"/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/>
              <a:t>do it now…)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1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8AD9E-D2EA-A5DE-BE06-36102B7A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Install/update from Appsource (on March 1, 2023)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C454B8-D804-7D7E-A32F-5BFE01F8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603" y="720190"/>
            <a:ext cx="6748463" cy="55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9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4676-40D7-12B6-810A-568C5CB3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 report: new </a:t>
            </a:r>
            <a:r>
              <a:rPr lang="en-US" sz="40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DAU/WAU/MAU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BC41E-EF55-708D-6E57-6B02721A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9" y="1373944"/>
            <a:ext cx="8634533" cy="546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12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4676-40D7-12B6-810A-568C5CB3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Usage report: </a:t>
            </a:r>
            <a:r>
              <a:rPr lang="en-US" sz="22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 by Environment</a:t>
            </a:r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visuals added on pages pageviews, reports, Feature Usage, Checklist usage, Integrations, Connectors, and Deprecated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98BDB-B91F-D248-AC10-3B13BE058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22" y="1512295"/>
            <a:ext cx="8829024" cy="50546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25E80F-B37B-44F7-BBB7-48B615B69A26}"/>
              </a:ext>
            </a:extLst>
          </p:cNvPr>
          <p:cNvSpPr/>
          <p:nvPr/>
        </p:nvSpPr>
        <p:spPr>
          <a:xfrm>
            <a:off x="2031437" y="2633192"/>
            <a:ext cx="4520192" cy="1533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66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0D859-D95E-200A-65CD-B0D2EDC2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800" dirty="0"/>
              <a:t>Error report: Job Queue</a:t>
            </a:r>
            <a:endParaRPr lang="en-DK" sz="38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78591D-E2DF-5B9E-956D-245A1DF42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7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AL </a:t>
            </a:r>
            <a:r>
              <a:rPr lang="en-GB" sz="170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stacktrace</a:t>
            </a:r>
            <a:r>
              <a:rPr lang="en-GB" sz="17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added to job queue telemetry</a:t>
            </a:r>
          </a:p>
          <a:p>
            <a:pPr>
              <a:lnSpc>
                <a:spcPct val="90000"/>
              </a:lnSpc>
            </a:pPr>
            <a:endParaRPr lang="en-GB" sz="17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17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Allows partners to troubleshoot failed job queue entries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99EDD2-E9D8-38C5-F5D6-4C481EC27951}"/>
              </a:ext>
            </a:extLst>
          </p:cNvPr>
          <p:cNvGrpSpPr/>
          <p:nvPr/>
        </p:nvGrpSpPr>
        <p:grpSpPr>
          <a:xfrm>
            <a:off x="4660344" y="1547736"/>
            <a:ext cx="7365431" cy="4020752"/>
            <a:chOff x="4660344" y="1547736"/>
            <a:chExt cx="7365431" cy="40207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E63D7D-96E2-87A8-1E45-4A901E83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60345" y="1547736"/>
              <a:ext cx="7365430" cy="40207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8635A-FEFD-BDC1-D1C5-D71DFA1A0A48}"/>
                </a:ext>
              </a:extLst>
            </p:cNvPr>
            <p:cNvSpPr/>
            <p:nvPr/>
          </p:nvSpPr>
          <p:spPr>
            <a:xfrm>
              <a:off x="4660346" y="4718096"/>
              <a:ext cx="903616" cy="2131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CCD55E-2A00-CB0F-6100-C58DAC3EC5FB}"/>
                </a:ext>
              </a:extLst>
            </p:cNvPr>
            <p:cNvSpPr/>
            <p:nvPr/>
          </p:nvSpPr>
          <p:spPr>
            <a:xfrm>
              <a:off x="4660344" y="2292913"/>
              <a:ext cx="858713" cy="1795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8501B5-B84F-86A8-A0A5-8DD66291B081}"/>
                </a:ext>
              </a:extLst>
            </p:cNvPr>
            <p:cNvSpPr/>
            <p:nvPr/>
          </p:nvSpPr>
          <p:spPr>
            <a:xfrm>
              <a:off x="6408125" y="4269922"/>
              <a:ext cx="4846343" cy="1159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37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AC8D83-B680-60CD-EE5A-C627E91DD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" r="925" b="1"/>
          <a:stretch/>
        </p:blipFill>
        <p:spPr>
          <a:xfrm>
            <a:off x="153054" y="1337756"/>
            <a:ext cx="9681651" cy="54449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2A9CDCC-AF11-98D5-0539-A9AD7AB7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3" y="0"/>
            <a:ext cx="10972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Performance report: Per app/per object visuals added to pageview page</a:t>
            </a:r>
            <a:endParaRPr lang="en-D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371C5-7793-9799-9AB4-F6CD8238CB41}"/>
              </a:ext>
            </a:extLst>
          </p:cNvPr>
          <p:cNvSpPr/>
          <p:nvPr/>
        </p:nvSpPr>
        <p:spPr>
          <a:xfrm>
            <a:off x="1157193" y="1927017"/>
            <a:ext cx="4325283" cy="4787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77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0D859-D95E-200A-65CD-B0D2EDC2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GB" sz="3800" dirty="0"/>
              <a:t>Performance Client type in Outgoing web service telemetry</a:t>
            </a:r>
            <a:endParaRPr lang="en-DK" sz="38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78591D-E2DF-5B9E-956D-245A1DF42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DK" sz="1700" dirty="0">
                <a:latin typeface="Segoe UI" panose="020B0502040204020203" pitchFamily="34" charset="0"/>
                <a:ea typeface="Calibri" panose="020F0502020204030204" pitchFamily="34" charset="0"/>
              </a:rPr>
              <a:t>Outgoing web service telemetry (</a:t>
            </a:r>
            <a:r>
              <a:rPr lang="en-US" sz="1700" dirty="0" err="1">
                <a:latin typeface="Segoe UI" panose="020B0502040204020203" pitchFamily="34" charset="0"/>
                <a:ea typeface="Calibri" panose="020F0502020204030204" pitchFamily="34" charset="0"/>
              </a:rPr>
              <a:t>eventId</a:t>
            </a:r>
            <a:r>
              <a:rPr lang="en-US" sz="170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DK" sz="1700" dirty="0">
                <a:latin typeface="Segoe UI" panose="020B0502040204020203" pitchFamily="34" charset="0"/>
                <a:ea typeface="Calibri" panose="020F0502020204030204" pitchFamily="34" charset="0"/>
              </a:rPr>
              <a:t>RT0019)</a:t>
            </a:r>
            <a:r>
              <a:rPr lang="en-US" sz="170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GB" sz="1700" dirty="0">
                <a:latin typeface="Segoe UI" panose="020B0502040204020203" pitchFamily="34" charset="0"/>
                <a:ea typeface="Calibri" panose="020F0502020204030204" pitchFamily="34" charset="0"/>
              </a:rPr>
              <a:t>include details on </a:t>
            </a:r>
            <a:r>
              <a:rPr lang="en-DK" sz="1700" dirty="0">
                <a:latin typeface="Segoe UI" panose="020B0502040204020203" pitchFamily="34" charset="0"/>
                <a:ea typeface="Calibri" panose="020F0502020204030204" pitchFamily="34" charset="0"/>
              </a:rPr>
              <a:t>client</a:t>
            </a:r>
            <a:r>
              <a:rPr lang="en-US" sz="1700" dirty="0">
                <a:latin typeface="Segoe UI" panose="020B0502040204020203" pitchFamily="34" charset="0"/>
                <a:ea typeface="Calibri" panose="020F0502020204030204" pitchFamily="34" charset="0"/>
              </a:rPr>
              <a:t> t</a:t>
            </a:r>
            <a:r>
              <a:rPr lang="en-DK" sz="1700" dirty="0" err="1">
                <a:latin typeface="Segoe UI" panose="020B0502040204020203" pitchFamily="34" charset="0"/>
                <a:ea typeface="Calibri" panose="020F0502020204030204" pitchFamily="34" charset="0"/>
              </a:rPr>
              <a:t>ype</a:t>
            </a:r>
            <a:r>
              <a:rPr lang="en-DK" sz="170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GB" sz="1700" dirty="0">
                <a:latin typeface="Segoe UI" panose="020B0502040204020203" pitchFamily="34" charset="0"/>
                <a:ea typeface="Calibri" panose="020F0502020204030204" pitchFamily="34" charset="0"/>
              </a:rPr>
              <a:t>(version 21.4) </a:t>
            </a:r>
            <a:r>
              <a:rPr lang="en-US" sz="1700" dirty="0">
                <a:latin typeface="Segoe UI" panose="020B0502040204020203" pitchFamily="34" charset="0"/>
                <a:ea typeface="Calibri" panose="020F0502020204030204" pitchFamily="34" charset="0"/>
              </a:rPr>
              <a:t>in the custom dimensions </a:t>
            </a:r>
            <a:r>
              <a:rPr lang="en-DK" sz="1700" dirty="0" err="1">
                <a:latin typeface="Segoe UI" panose="020B0502040204020203" pitchFamily="34" charset="0"/>
                <a:ea typeface="Calibri" panose="020F0502020204030204" pitchFamily="34" charset="0"/>
              </a:rPr>
              <a:t>clientType</a:t>
            </a:r>
            <a:endParaRPr lang="en-GB" sz="17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GB" sz="17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17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Allows partners to find </a:t>
            </a:r>
            <a:r>
              <a:rPr lang="en-GB" sz="1700" dirty="0">
                <a:latin typeface="Segoe UI" panose="020B0502040204020203" pitchFamily="34" charset="0"/>
                <a:ea typeface="Calibri" panose="020F0502020204030204" pitchFamily="34" charset="0"/>
              </a:rPr>
              <a:t>o</a:t>
            </a:r>
            <a:r>
              <a:rPr lang="en-DK" sz="170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utgoing</a:t>
            </a:r>
            <a:r>
              <a:rPr lang="en-DK" sz="17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web service</a:t>
            </a:r>
            <a:r>
              <a:rPr lang="en-GB" sz="17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calls that happens in UI sessions as these calls block AL execution and hence UI responsiveness.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99EDD2-E9D8-38C5-F5D6-4C481EC27951}"/>
              </a:ext>
            </a:extLst>
          </p:cNvPr>
          <p:cNvGrpSpPr/>
          <p:nvPr/>
        </p:nvGrpSpPr>
        <p:grpSpPr>
          <a:xfrm>
            <a:off x="4654296" y="1547736"/>
            <a:ext cx="7377528" cy="4020752"/>
            <a:chOff x="4654296" y="1547736"/>
            <a:chExt cx="7377528" cy="40207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E63D7D-96E2-87A8-1E45-4A901E83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4296" y="1547736"/>
              <a:ext cx="7377528" cy="402075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98635A-FEFD-BDC1-D1C5-D71DFA1A0A48}"/>
                </a:ext>
              </a:extLst>
            </p:cNvPr>
            <p:cNvSpPr/>
            <p:nvPr/>
          </p:nvSpPr>
          <p:spPr>
            <a:xfrm>
              <a:off x="9278711" y="2807208"/>
              <a:ext cx="2604407" cy="8503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CCD55E-2A00-CB0F-6100-C58DAC3EC5FB}"/>
                </a:ext>
              </a:extLst>
            </p:cNvPr>
            <p:cNvSpPr/>
            <p:nvPr/>
          </p:nvSpPr>
          <p:spPr>
            <a:xfrm>
              <a:off x="8773886" y="2109216"/>
              <a:ext cx="2604407" cy="2176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8501B5-B84F-86A8-A0A5-8DD66291B081}"/>
                </a:ext>
              </a:extLst>
            </p:cNvPr>
            <p:cNvSpPr/>
            <p:nvPr/>
          </p:nvSpPr>
          <p:spPr>
            <a:xfrm>
              <a:off x="5693750" y="2326821"/>
              <a:ext cx="2797107" cy="52251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CCFD6ED-1856-F1EC-0E99-E5B37E09C022}"/>
              </a:ext>
            </a:extLst>
          </p:cNvPr>
          <p:cNvSpPr/>
          <p:nvPr/>
        </p:nvSpPr>
        <p:spPr>
          <a:xfrm>
            <a:off x="5738653" y="2472418"/>
            <a:ext cx="2662397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909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19F4-95D6-F161-C691-75E45CDA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8979"/>
            <a:ext cx="12039600" cy="60013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Administration: See environment soft/hard deletes and recovery operations in the </a:t>
            </a:r>
            <a:r>
              <a:rPr lang="en-US" sz="40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changes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report in Power BI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80B418-CC5A-6FA9-853E-F46F37B879C9}"/>
              </a:ext>
            </a:extLst>
          </p:cNvPr>
          <p:cNvGrpSpPr/>
          <p:nvPr/>
        </p:nvGrpSpPr>
        <p:grpSpPr>
          <a:xfrm>
            <a:off x="1004661" y="1330393"/>
            <a:ext cx="9783667" cy="5328660"/>
            <a:chOff x="1231901" y="1657988"/>
            <a:chExt cx="8929711" cy="48666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3D8BB6-E40D-7F81-9E87-FB742CB0C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1901" y="1657988"/>
              <a:ext cx="8929711" cy="48666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2E6EC2-965F-6FCD-3A34-4463A5413FC4}"/>
                </a:ext>
              </a:extLst>
            </p:cNvPr>
            <p:cNvSpPr/>
            <p:nvPr/>
          </p:nvSpPr>
          <p:spPr>
            <a:xfrm>
              <a:off x="1295400" y="3733800"/>
              <a:ext cx="8597900" cy="4614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54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DE33-23BA-0FF1-1A8C-701924AF1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55033"/>
            <a:ext cx="11277598" cy="116874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Administration, Field Changes: Admin can now drill through to what data changed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68F21-3234-AB28-8D62-E57666795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566" y="1287407"/>
            <a:ext cx="10875433" cy="5534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988718-227F-1B3B-3038-DED6D2D3E501}"/>
              </a:ext>
            </a:extLst>
          </p:cNvPr>
          <p:cNvSpPr/>
          <p:nvPr/>
        </p:nvSpPr>
        <p:spPr>
          <a:xfrm>
            <a:off x="5160433" y="2544235"/>
            <a:ext cx="745067" cy="986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A86AC-F1E9-5F1E-B34B-A75F8BD8D0A5}"/>
              </a:ext>
            </a:extLst>
          </p:cNvPr>
          <p:cNvSpPr/>
          <p:nvPr/>
        </p:nvSpPr>
        <p:spPr>
          <a:xfrm>
            <a:off x="5160433" y="3627966"/>
            <a:ext cx="5947834" cy="529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087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rint Review Presentation Template.potx" id="{6FA89D56-EFB5-401C-A5D1-4E8E5AECE94F}" vid="{DEB188B6-A408-4922-B59C-346356D4F956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rint Review Presentation Template.potx" id="{6FA89D56-EFB5-401C-A5D1-4E8E5AECE94F}" vid="{DEB188B6-A408-4922-B59C-346356D4F956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288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Office Theme</vt:lpstr>
      <vt:lpstr>2_Office Theme</vt:lpstr>
      <vt:lpstr>1_Office Theme</vt:lpstr>
      <vt:lpstr>Power BI app on Business Central environment telemetry</vt:lpstr>
      <vt:lpstr>Install/update from Appsource (on March 1, 2023)</vt:lpstr>
      <vt:lpstr>Usage report: new DAU/WAU/MAU page</vt:lpstr>
      <vt:lpstr>Usage report: X by Environment visuals added on pages pageviews, reports, Feature Usage, Checklist usage, Integrations, Connectors, and Deprecated features</vt:lpstr>
      <vt:lpstr>Error report: Job Queue</vt:lpstr>
      <vt:lpstr>Performance report: Per app/per object visuals added to pageview page</vt:lpstr>
      <vt:lpstr>Performance Client type in Outgoing web service telemetry</vt:lpstr>
      <vt:lpstr>Administration: See environment soft/hard deletes and recovery operations in the All changes report in Power BI</vt:lpstr>
      <vt:lpstr>Administration, Field Changes: Admin can now drill through to what data changed</vt:lpstr>
      <vt:lpstr>Link goes to Change Log page filtered to the specified Table.Field</vt:lpstr>
      <vt:lpstr>Field Changes: Admin can now analyze data changes by company or table/field</vt:lpstr>
      <vt:lpstr>Field Changes: Admin can now analyze (suspect?) data changes user, time of day, and weekday</vt:lpstr>
      <vt:lpstr>Field Changes: Admin can now see details of Who Changed What When</vt:lpstr>
      <vt:lpstr>Beta release available now</vt:lpstr>
      <vt:lpstr>Beta release available now</vt:lpstr>
      <vt:lpstr>Beta release available now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app on Business Central environment telemtry</dc:title>
  <dc:creator>Kennie Pontoppidan</dc:creator>
  <cp:lastModifiedBy>Kennie Pontoppidan</cp:lastModifiedBy>
  <cp:revision>5</cp:revision>
  <dcterms:created xsi:type="dcterms:W3CDTF">2023-02-26T08:22:32Z</dcterms:created>
  <dcterms:modified xsi:type="dcterms:W3CDTF">2023-02-26T09:20:56Z</dcterms:modified>
</cp:coreProperties>
</file>